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1E30DE-DC00-B846-B85A-62FC33258A9A}" v="4" dt="2018-09-19T23:25:1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8605A-ADEF-544D-83EB-A00C08DC3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/>
              <a:t>Tree Log Counting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EF54-9A0A-CC4E-A9CE-84364D319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Anvesh Vallabhaneni</a:t>
            </a:r>
          </a:p>
          <a:p>
            <a:pPr>
              <a:lnSpc>
                <a:spcPct val="90000"/>
              </a:lnSpc>
            </a:pPr>
            <a:r>
              <a:rPr lang="en-US" sz="2000"/>
              <a:t>Ayushri Bhargava</a:t>
            </a:r>
          </a:p>
          <a:p>
            <a:pPr>
              <a:lnSpc>
                <a:spcPct val="90000"/>
              </a:lnSpc>
            </a:pPr>
            <a:r>
              <a:rPr lang="en-US" sz="2000"/>
              <a:t>Sanjeev Venkatesan</a:t>
            </a:r>
          </a:p>
        </p:txBody>
      </p:sp>
    </p:spTree>
    <p:extLst>
      <p:ext uri="{BB962C8B-B14F-4D97-AF65-F5344CB8AC3E}">
        <p14:creationId xmlns:p14="http://schemas.microsoft.com/office/powerpoint/2010/main" val="254362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C364-EED6-5547-ACD1-F0F318C4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F563-8C53-8F40-AABE-A78A7154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  <a:p>
            <a:pPr lvl="1"/>
            <a:r>
              <a:rPr lang="en-US" dirty="0"/>
              <a:t>Foreground Extraction</a:t>
            </a:r>
          </a:p>
          <a:p>
            <a:pPr lvl="1"/>
            <a:r>
              <a:rPr lang="en-US" dirty="0"/>
              <a:t>Background Removal</a:t>
            </a:r>
          </a:p>
          <a:p>
            <a:r>
              <a:rPr lang="en-US" dirty="0"/>
              <a:t>Threshold</a:t>
            </a:r>
          </a:p>
          <a:p>
            <a:r>
              <a:rPr lang="en-US" dirty="0"/>
              <a:t>Edge Detection</a:t>
            </a:r>
          </a:p>
          <a:p>
            <a:r>
              <a:rPr lang="en-US" dirty="0"/>
              <a:t>Hough Circle</a:t>
            </a:r>
          </a:p>
          <a:p>
            <a:r>
              <a:rPr lang="en-US" dirty="0"/>
              <a:t>Watershed Algorithm</a:t>
            </a:r>
          </a:p>
        </p:txBody>
      </p:sp>
    </p:spTree>
    <p:extLst>
      <p:ext uri="{BB962C8B-B14F-4D97-AF65-F5344CB8AC3E}">
        <p14:creationId xmlns:p14="http://schemas.microsoft.com/office/powerpoint/2010/main" val="54119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C446-A659-1D42-9DA1-5AB9F552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AEC6-0CB5-3047-BCCB-AC6F5C057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 differentiates the region of interest from the background.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091F3-00FC-234D-B306-F2C2420D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2550509"/>
            <a:ext cx="5864654" cy="29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D300-9AB7-1B42-B6F0-AE610B03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5912-490D-5640-9175-F63A53AB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Thresholding is basically like a binary filter, it converts all the values below the threshold value to black and others to white.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A552C-3004-AA49-8B67-65D403DC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6" y="2859087"/>
            <a:ext cx="6281873" cy="24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5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2202-6310-0A46-A79E-B951FEE0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C8DA9-3CF7-544A-BF39-99BC9739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the boundaries of the object after which we can pick our object of interest.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8D51-544B-2E45-AF68-3BA980D6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2606417"/>
            <a:ext cx="6281873" cy="24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8B5B-6549-E241-B24A-E5E4432D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Circle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911B8-E3F6-0B4B-BF6D-C953248B4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769" y="1693862"/>
            <a:ext cx="5740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0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8611-F69C-FF40-A74B-57512DC2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Watershed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572DD-B182-9541-A8BF-C9CDE4D77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143" y="357105"/>
            <a:ext cx="2365728" cy="2928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3596A-C8E5-044B-978C-DB64E0405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9" y="357106"/>
            <a:ext cx="2365728" cy="2928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5812F-B89C-DE46-A432-6A3A8FF3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60" y="3623765"/>
            <a:ext cx="3620206" cy="2365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B035B-06E5-ED47-9B9E-AF48FAF98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190" y="3509048"/>
            <a:ext cx="4054121" cy="25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41</TotalTime>
  <Words>80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 Light</vt:lpstr>
      <vt:lpstr>Rockwell</vt:lpstr>
      <vt:lpstr>Wingdings</vt:lpstr>
      <vt:lpstr>Atlas</vt:lpstr>
      <vt:lpstr>Tree Log Counting</vt:lpstr>
      <vt:lpstr>Approach</vt:lpstr>
      <vt:lpstr>Segmentation</vt:lpstr>
      <vt:lpstr>Threshold</vt:lpstr>
      <vt:lpstr>Edge Detection</vt:lpstr>
      <vt:lpstr>Hough Circle</vt:lpstr>
      <vt:lpstr>Watershed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Log Counting</dc:title>
  <dc:creator>Sanjeev Venkatesan</dc:creator>
  <cp:lastModifiedBy>Sanjeev Venkatesan</cp:lastModifiedBy>
  <cp:revision>3</cp:revision>
  <dcterms:created xsi:type="dcterms:W3CDTF">2018-09-19T22:45:04Z</dcterms:created>
  <dcterms:modified xsi:type="dcterms:W3CDTF">2018-09-19T23:26:15Z</dcterms:modified>
</cp:coreProperties>
</file>